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Klepfer" userId="2922011d-9d32-49c4-8382-34f3f048043e" providerId="ADAL" clId="{E8935EBE-AD53-4FA5-BF4F-AEF22AEA2294}"/>
    <pc:docChg chg="custSel modSld">
      <pc:chgData name="Anne Klepfer" userId="2922011d-9d32-49c4-8382-34f3f048043e" providerId="ADAL" clId="{E8935EBE-AD53-4FA5-BF4F-AEF22AEA2294}" dt="2021-03-30T20:55:59.243" v="68" actId="20577"/>
      <pc:docMkLst>
        <pc:docMk/>
      </pc:docMkLst>
      <pc:sldChg chg="modSp mod">
        <pc:chgData name="Anne Klepfer" userId="2922011d-9d32-49c4-8382-34f3f048043e" providerId="ADAL" clId="{E8935EBE-AD53-4FA5-BF4F-AEF22AEA2294}" dt="2021-03-30T20:55:59.243" v="68" actId="20577"/>
        <pc:sldMkLst>
          <pc:docMk/>
          <pc:sldMk cId="3912194426" sldId="257"/>
        </pc:sldMkLst>
        <pc:spChg chg="mod">
          <ac:chgData name="Anne Klepfer" userId="2922011d-9d32-49c4-8382-34f3f048043e" providerId="ADAL" clId="{E8935EBE-AD53-4FA5-BF4F-AEF22AEA2294}" dt="2021-03-30T20:55:59.243" v="68" actId="20577"/>
          <ac:spMkLst>
            <pc:docMk/>
            <pc:sldMk cId="3912194426" sldId="257"/>
            <ac:spMk id="5" creationId="{CE136A6D-6105-486A-B2EA-BB3FC4E6CBA4}"/>
          </ac:spMkLst>
        </pc:spChg>
        <pc:spChg chg="mod">
          <ac:chgData name="Anne Klepfer" userId="2922011d-9d32-49c4-8382-34f3f048043e" providerId="ADAL" clId="{E8935EBE-AD53-4FA5-BF4F-AEF22AEA2294}" dt="2021-03-30T20:55:14.692" v="1" actId="27636"/>
          <ac:spMkLst>
            <pc:docMk/>
            <pc:sldMk cId="3912194426" sldId="257"/>
            <ac:spMk id="6" creationId="{E3055997-8118-49E5-BAA4-941BFF2F603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82A36-6789-42CD-8AD0-72EE18684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0A8C48-1D65-4745-A3D6-9D2920D3DD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3D705-E6C9-4E83-89C2-193CE05E7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0D7A-1621-49A0-BF8A-79B1745BA743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DDC9F-4E6D-43F2-81BF-1994775F1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B570D-92FC-4C03-A442-436EDBB34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D179-55BD-479E-8B1C-4948FB8F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BA4D8-FB41-4C03-8770-9324CB7F3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1B8CF-4FDD-4338-BCED-2D104C649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4B430-9C34-4823-8206-45D5D24F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0D7A-1621-49A0-BF8A-79B1745BA743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1B84E-2FB2-455B-89EA-3F935703C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29C4F-BEE6-41B3-ABF6-C4378F32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D179-55BD-479E-8B1C-4948FB8F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C49A32-81AF-44A0-8AEF-EF5F8D83C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76A3BA-2BDB-476B-8CC7-2F77ABC93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42C8E-F58A-4F45-B896-DD3E57541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0D7A-1621-49A0-BF8A-79B1745BA743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B726F-4DF8-4572-B7AF-13AA8C324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E3BFC-B42F-4231-BB40-52F715145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D179-55BD-479E-8B1C-4948FB8F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2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605C-65A9-4B44-A416-554C6AE8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4270B-FE9A-402F-A80C-07ADDAB6F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9AF37-2B66-4EC7-83A7-324A859C3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0D7A-1621-49A0-BF8A-79B1745BA743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3C23B-0F8D-419B-86AD-77663E038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F2FBB-EF23-48A8-AF16-552C9FFCC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D179-55BD-479E-8B1C-4948FB8F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6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E79CF-5716-43D2-B496-ED4C0CFE6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B424C-BD82-4066-A207-049F6CFF0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F8CC2-D23E-4124-809F-909D4FA09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0D7A-1621-49A0-BF8A-79B1745BA743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48585-4E9D-4F99-90E7-A29B1A86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48F88-CFE6-4283-B58F-ACA8EEB8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D179-55BD-479E-8B1C-4948FB8F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6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9E212-29F3-4D16-B8D8-4F802924F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D457C-9ED3-437B-9BEB-CF3F4B12C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BB7B7-389A-4E6D-B777-4C9699C0A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0C52-5FB2-4524-9070-78F218B0D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0D7A-1621-49A0-BF8A-79B1745BA743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FB81D-F42E-42BF-BC13-B9B04693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8F536-0667-49B7-BEBB-C35BA0AC3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D179-55BD-479E-8B1C-4948FB8F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5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8E2F7-29E6-4085-9279-956D0E6EC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B999C-A76C-4B0F-AD99-72BAA72EA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CE6B5-951F-4EED-B062-1AA6CCE55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6A234F-E637-4038-B615-EFF492937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65806E-40F5-440B-AABE-295F08D72F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1EF009-9FC3-4B20-AD48-FB342470D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0D7A-1621-49A0-BF8A-79B1745BA743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63394E-2BDE-439E-9975-C8C685A1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6240A6-6B63-4BFF-B455-EFC5DB013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D179-55BD-479E-8B1C-4948FB8F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5774D-92D3-43E8-84D5-21A35958D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6063D8-7C6F-4FEA-AF0E-2C843FE31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0D7A-1621-49A0-BF8A-79B1745BA743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BEFD4-38BB-4E07-9A6F-3CFAA8382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6AF52-3E5C-45D6-B5AF-892635847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D179-55BD-479E-8B1C-4948FB8F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9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D593C2-7CEC-4FED-95C1-16EE838FB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0D7A-1621-49A0-BF8A-79B1745BA743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98DB64-77C1-4E77-8457-DA9E7EA75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05717-D72B-45BB-ABE1-B1A165D01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D179-55BD-479E-8B1C-4948FB8F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5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38F56-21BC-4C72-8B76-840B53825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48A58-599F-4C2F-A2FF-BDEAAE82D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B4BC4-48BE-42E2-A73B-A027550D6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1029E-FA42-4F22-9431-60422F3D9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0D7A-1621-49A0-BF8A-79B1745BA743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1AF15-EBDB-4043-9307-56BEA983E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817B6-BFF3-472C-982D-8416FE926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D179-55BD-479E-8B1C-4948FB8F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9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060B9-6C0B-48F7-8CDD-FC5C1D091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CD634-6755-4249-8D1D-FAD0AEC93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F2227-6669-4378-A068-5ED478C65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7B5C1-D0E0-4749-9248-08EA6EBA2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0D7A-1621-49A0-BF8A-79B1745BA743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93CD2-6FE3-4E27-8A77-CE812964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56C43-3E13-40FD-B47A-F8F090551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D179-55BD-479E-8B1C-4948FB8F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4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16CA29-547D-4134-BA5D-8DCE979D4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071F7-1A4C-4CEE-8E0E-633838F95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99F26-5837-44B2-946B-AAFA8D3DB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80D7A-1621-49A0-BF8A-79B1745BA743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18E35-D49B-46B0-8E45-84C773D04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4FB2E-0C9B-4B18-B412-77BCD6A4A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AD179-55BD-479E-8B1C-4948FB8F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744480208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tps:/us02web.zoom.us/j/9090240982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A306F-3282-431B-A76A-66B5394A3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4943" y="239086"/>
            <a:ext cx="9144000" cy="2387600"/>
          </a:xfrm>
        </p:spPr>
        <p:txBody>
          <a:bodyPr/>
          <a:lstStyle/>
          <a:p>
            <a:r>
              <a:rPr lang="en-US"/>
              <a:t>Schwenksville Borough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24999-73ED-4E76-8A03-02C3BE652B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4943" y="2626686"/>
            <a:ext cx="9348132" cy="399222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A Klepfer is inviting you to a scheduled Zoom meeting.</a:t>
            </a:r>
          </a:p>
          <a:p>
            <a:r>
              <a:rPr lang="en-US" dirty="0"/>
              <a:t>Topic: Monthly Planning Commission</a:t>
            </a:r>
          </a:p>
          <a:p>
            <a:endParaRPr lang="en-US" dirty="0"/>
          </a:p>
          <a:p>
            <a:br>
              <a:rPr lang="en-US" dirty="0"/>
            </a:br>
            <a:r>
              <a:rPr lang="en-US" b="0" i="0" dirty="0">
                <a:solidFill>
                  <a:srgbClr val="232333"/>
                </a:solidFill>
                <a:effectLst/>
                <a:latin typeface="Lato"/>
              </a:rPr>
              <a:t> </a:t>
            </a:r>
            <a:br>
              <a:rPr lang="en-US" dirty="0"/>
            </a:br>
            <a:r>
              <a:rPr lang="en-US" b="0" i="0" dirty="0">
                <a:solidFill>
                  <a:srgbClr val="232333"/>
                </a:solidFill>
                <a:effectLst/>
                <a:latin typeface="Lato"/>
              </a:rPr>
              <a:t> </a:t>
            </a:r>
            <a:r>
              <a:rPr lang="en-US" b="0" i="0" u="none" strike="noStrike" dirty="0">
                <a:solidFill>
                  <a:srgbClr val="0E71EB"/>
                </a:solidFill>
                <a:effectLst/>
                <a:latin typeface="Lato"/>
                <a:hlinkClick r:id="rId2"/>
              </a:rPr>
              <a:t>https://us02web.zoom.us/j/87444802083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Time: </a:t>
            </a:r>
            <a:r>
              <a:rPr lang="en-US" b="1" dirty="0"/>
              <a:t>Note: In order to join this meeting, it is recommended that users have a Zoom Account and Be Logged in to be an Authenticated Zoom User.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09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D13B0D-C3F1-4C33-8324-F8BFDF58D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449"/>
            <a:ext cx="10515600" cy="10881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b="1" dirty="0"/>
              <a:t>SCHWENKSVILLE BOROUGH PLANNING COMMISSION</a:t>
            </a:r>
            <a:br>
              <a:rPr lang="en-US" sz="1800" dirty="0"/>
            </a:br>
            <a:r>
              <a:rPr lang="en-US" sz="1800" b="1" dirty="0">
                <a:hlinkClick r:id="rId2"/>
              </a:rPr>
              <a:t>Via Zoom </a:t>
            </a:r>
            <a:br>
              <a:rPr lang="en-US" sz="1800" dirty="0"/>
            </a:br>
            <a:r>
              <a:rPr lang="en-US" sz="1800" b="1" dirty="0"/>
              <a:t>Agenda  </a:t>
            </a:r>
            <a:br>
              <a:rPr lang="en-US" dirty="0"/>
            </a:br>
            <a:r>
              <a:rPr lang="en-US" sz="2700" b="1" dirty="0"/>
              <a:t>April 1, 2021 @ 7:00 p.m. </a:t>
            </a:r>
            <a:endParaRPr lang="en-US" sz="2700" b="1" dirty="0">
              <a:cs typeface="Calibri Ligh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136A6D-6105-486A-B2EA-BB3FC4E6CB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1289"/>
            <a:ext cx="5181600" cy="5541264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800" dirty="0">
                <a:solidFill>
                  <a:schemeClr val="accent1"/>
                </a:solidFill>
              </a:rPr>
              <a:t>CALL TO ORDER </a:t>
            </a:r>
            <a:r>
              <a:rPr lang="en-US" sz="4800" dirty="0"/>
              <a:t>– Chairman Williams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800" dirty="0">
                <a:solidFill>
                  <a:schemeClr val="accent1"/>
                </a:solidFill>
              </a:rPr>
              <a:t>PLEDGE OF ALLEGIANCE – Dispense with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800" dirty="0">
                <a:solidFill>
                  <a:schemeClr val="accent1"/>
                </a:solidFill>
              </a:rPr>
              <a:t>ROLL CALL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800" dirty="0">
                <a:solidFill>
                  <a:schemeClr val="accent1"/>
                </a:solidFill>
              </a:rPr>
              <a:t>Meeting Minutes</a:t>
            </a:r>
          </a:p>
          <a:p>
            <a:pPr lvl="1">
              <a:lnSpc>
                <a:spcPct val="120000"/>
              </a:lnSpc>
            </a:pPr>
            <a:r>
              <a:rPr lang="en-US" sz="4800">
                <a:cs typeface="Calibri"/>
              </a:rPr>
              <a:t>January 7, 2021 Minutes</a:t>
            </a:r>
          </a:p>
          <a:p>
            <a:pPr lvl="1">
              <a:lnSpc>
                <a:spcPct val="120000"/>
              </a:lnSpc>
            </a:pPr>
            <a:r>
              <a:rPr lang="en-US" sz="4800" dirty="0">
                <a:cs typeface="Calibri"/>
              </a:rPr>
              <a:t>February 4, 2021 Minutes [Joint Meeting]</a:t>
            </a:r>
          </a:p>
          <a:p>
            <a:pPr lvl="1">
              <a:lnSpc>
                <a:spcPct val="120000"/>
              </a:lnSpc>
            </a:pPr>
            <a:r>
              <a:rPr lang="en-US" sz="4800" dirty="0">
                <a:cs typeface="Calibri"/>
              </a:rPr>
              <a:t>March 4, 2021 Minutes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800" dirty="0">
                <a:solidFill>
                  <a:schemeClr val="accent1"/>
                </a:solidFill>
              </a:rPr>
              <a:t>News &amp; Updates</a:t>
            </a:r>
          </a:p>
          <a:p>
            <a:pPr lvl="1">
              <a:lnSpc>
                <a:spcPct val="120000"/>
              </a:lnSpc>
            </a:pPr>
            <a:r>
              <a:rPr lang="en-US" sz="4800" dirty="0"/>
              <a:t>March Regional Meeting was canceled</a:t>
            </a:r>
          </a:p>
          <a:p>
            <a:pPr lvl="1">
              <a:lnSpc>
                <a:spcPct val="120000"/>
              </a:lnSpc>
            </a:pPr>
            <a:r>
              <a:rPr lang="en-US" sz="4800" dirty="0"/>
              <a:t>Borough News &amp; Updates </a:t>
            </a:r>
          </a:p>
          <a:p>
            <a:pPr lvl="2">
              <a:lnSpc>
                <a:spcPct val="120000"/>
              </a:lnSpc>
            </a:pPr>
            <a:r>
              <a:rPr lang="en-US" sz="4000" dirty="0"/>
              <a:t>Carbone Subdivision</a:t>
            </a:r>
          </a:p>
          <a:p>
            <a:pPr lvl="2">
              <a:lnSpc>
                <a:spcPct val="120000"/>
              </a:lnSpc>
            </a:pPr>
            <a:r>
              <a:rPr lang="en-US" sz="4000" dirty="0"/>
              <a:t>Centennial Street Apartments</a:t>
            </a:r>
          </a:p>
          <a:p>
            <a:pPr marL="0" indent="0">
              <a:buNone/>
            </a:pPr>
            <a:r>
              <a:rPr lang="en-US" sz="5100" dirty="0">
                <a:solidFill>
                  <a:schemeClr val="accent1"/>
                </a:solidFill>
              </a:rPr>
              <a:t>New Business</a:t>
            </a:r>
          </a:p>
          <a:p>
            <a:pPr marL="0" indent="0">
              <a:buNone/>
            </a:pPr>
            <a:r>
              <a:rPr lang="en-US" dirty="0"/>
              <a:t>-None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055997-8118-49E5-BAA4-941BFF2F6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43585"/>
            <a:ext cx="5181600" cy="54589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40000" lnSpcReduction="20000"/>
          </a:bodyPr>
          <a:lstStyle/>
          <a:p>
            <a:pPr marL="0" indent="0">
              <a:buNone/>
            </a:pPr>
            <a:endParaRPr lang="en-US" sz="4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4800" dirty="0">
                <a:solidFill>
                  <a:schemeClr val="accent1"/>
                </a:solidFill>
              </a:rPr>
              <a:t>Old Business</a:t>
            </a:r>
          </a:p>
          <a:p>
            <a:pPr indent="0">
              <a:spcBef>
                <a:spcPts val="0"/>
              </a:spcBef>
              <a:buNone/>
            </a:pPr>
            <a:br>
              <a:rPr lang="en-US" sz="4800" b="0" i="0" dirty="0">
                <a:solidFill>
                  <a:srgbClr val="201F1E"/>
                </a:solidFill>
                <a:effectLst/>
                <a:latin typeface="Symbol" panose="05050102010706020507" pitchFamily="18" charset="2"/>
              </a:rPr>
            </a:br>
            <a:r>
              <a:rPr lang="en-US" sz="4800" b="0" i="0" dirty="0">
                <a:solidFill>
                  <a:srgbClr val="201F1E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US" sz="4800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    </a:t>
            </a:r>
            <a:r>
              <a:rPr lang="en-US" sz="48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SALDO Ordinance Update – Materials from Aaron Holly</a:t>
            </a:r>
          </a:p>
          <a:p>
            <a:pPr indent="0">
              <a:spcBef>
                <a:spcPts val="0"/>
              </a:spcBef>
              <a:buNone/>
            </a:pPr>
            <a:endParaRPr lang="en-US" sz="48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 indent="0">
              <a:spcBef>
                <a:spcPts val="0"/>
              </a:spcBef>
              <a:buNone/>
            </a:pPr>
            <a:endParaRPr lang="en-US" sz="48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sz="4800" dirty="0"/>
              <a:t>ADJOURN</a:t>
            </a:r>
          </a:p>
          <a:p>
            <a:pPr marL="0" indent="0">
              <a:buNone/>
            </a:pPr>
            <a:r>
              <a:rPr lang="en-US" sz="4800" dirty="0"/>
              <a:t>  </a:t>
            </a:r>
          </a:p>
          <a:p>
            <a:pPr marL="0" indent="0">
              <a:buNone/>
            </a:pPr>
            <a:r>
              <a:rPr lang="en-US" sz="4800" dirty="0"/>
              <a:t>Next Meeting</a:t>
            </a:r>
            <a:r>
              <a:rPr lang="en-US" sz="4800"/>
              <a:t>: May 6, </a:t>
            </a:r>
            <a:r>
              <a:rPr lang="en-US" sz="4800" dirty="0"/>
              <a:t>2021  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9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B546AED1405F479128CBDA06B86700" ma:contentTypeVersion="13" ma:contentTypeDescription="Create a new document." ma:contentTypeScope="" ma:versionID="74ac331e60e9f4468f8e031f9d5426f1">
  <xsd:schema xmlns:xsd="http://www.w3.org/2001/XMLSchema" xmlns:xs="http://www.w3.org/2001/XMLSchema" xmlns:p="http://schemas.microsoft.com/office/2006/metadata/properties" xmlns:ns3="ee363d95-76f6-427a-91fc-02514388b00a" xmlns:ns4="49f0c4c8-fa41-48b5-b34b-6b766d4fea70" targetNamespace="http://schemas.microsoft.com/office/2006/metadata/properties" ma:root="true" ma:fieldsID="403b4f2801a8d2c85a5fc9598f150d01" ns3:_="" ns4:_="">
    <xsd:import namespace="ee363d95-76f6-427a-91fc-02514388b00a"/>
    <xsd:import namespace="49f0c4c8-fa41-48b5-b34b-6b766d4fea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63d95-76f6-427a-91fc-02514388b0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f0c4c8-fa41-48b5-b34b-6b766d4fea7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5B3081-00AE-4B92-BEAC-3B4939CE7B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363d95-76f6-427a-91fc-02514388b00a"/>
    <ds:schemaRef ds:uri="49f0c4c8-fa41-48b5-b34b-6b766d4fea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15AC7E-B52F-4036-BCBE-9CAF085B39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AB8BFA-38E8-4FC5-BE61-C6A25693DBD2}">
  <ds:schemaRefs>
    <ds:schemaRef ds:uri="ee363d95-76f6-427a-91fc-02514388b00a"/>
    <ds:schemaRef ds:uri="http://schemas.microsoft.com/office/infopath/2007/PartnerControls"/>
    <ds:schemaRef ds:uri="http://schemas.openxmlformats.org/package/2006/metadata/core-properties"/>
    <ds:schemaRef ds:uri="49f0c4c8-fa41-48b5-b34b-6b766d4fea70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8981</TotalTime>
  <Words>164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Symbol</vt:lpstr>
      <vt:lpstr>Times New Roman</vt:lpstr>
      <vt:lpstr>Office Theme</vt:lpstr>
      <vt:lpstr>Schwenksville Borough</vt:lpstr>
      <vt:lpstr>SCHWENKSVILLE BOROUGH PLANNING COMMISSION Via Zoom  Agenda   April 1, 2021 @ 7:00 p.m.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Schwenksville Borough</dc:title>
  <dc:creator>Anne Klepfer</dc:creator>
  <cp:lastModifiedBy>Anne Klepfer</cp:lastModifiedBy>
  <cp:revision>17</cp:revision>
  <cp:lastPrinted>2021-02-26T17:39:12Z</cp:lastPrinted>
  <dcterms:created xsi:type="dcterms:W3CDTF">2020-06-01T19:17:45Z</dcterms:created>
  <dcterms:modified xsi:type="dcterms:W3CDTF">2021-03-30T20:56:05Z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0x010100F2B546AED1405F479128CBDA06B86700</vt:lpwstr>
  </property>
</Properties>
</file>